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</p:sldIdLst>
  <p:sldSz cx="6858000" cy="9144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  <a:srgbClr val="0000FF"/>
    <a:srgbClr val="FF9966"/>
    <a:srgbClr val="FFCCCC"/>
    <a:srgbClr val="B2B2B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78" y="18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翰君 梁" userId="dab5762665cca778" providerId="LiveId" clId="{15A1965A-B804-4197-A112-67E9D8906D6B}"/>
    <pc:docChg chg="undo custSel addSld modSld sldOrd">
      <pc:chgData name="翰君 梁" userId="dab5762665cca778" providerId="LiveId" clId="{15A1965A-B804-4197-A112-67E9D8906D6B}" dt="2021-10-17T15:29:40.252" v="264" actId="255"/>
      <pc:docMkLst>
        <pc:docMk/>
      </pc:docMkLst>
      <pc:sldChg chg="addSp delSp modSp mod ord">
        <pc:chgData name="翰君 梁" userId="dab5762665cca778" providerId="LiveId" clId="{15A1965A-B804-4197-A112-67E9D8906D6B}" dt="2021-10-17T15:03:16.099" v="55" actId="108"/>
        <pc:sldMkLst>
          <pc:docMk/>
          <pc:sldMk cId="2734837180" sldId="261"/>
        </pc:sldMkLst>
        <pc:graphicFrameChg chg="mod modGraphic">
          <ac:chgData name="翰君 梁" userId="dab5762665cca778" providerId="LiveId" clId="{15A1965A-B804-4197-A112-67E9D8906D6B}" dt="2021-10-17T15:03:16.099" v="55" actId="108"/>
          <ac:graphicFrameMkLst>
            <pc:docMk/>
            <pc:sldMk cId="2734837180" sldId="261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4:59:27.143" v="12" actId="108"/>
          <ac:graphicFrameMkLst>
            <pc:docMk/>
            <pc:sldMk cId="2734837180" sldId="261"/>
            <ac:graphicFrameMk id="26" creationId="{D2B58C52-CD17-4107-A6B1-0E51DFB01137}"/>
          </ac:graphicFrameMkLst>
        </pc:graphicFrameChg>
        <pc:graphicFrameChg chg="add del mod modGraphic">
          <ac:chgData name="翰君 梁" userId="dab5762665cca778" providerId="LiveId" clId="{15A1965A-B804-4197-A112-67E9D8906D6B}" dt="2021-10-17T15:00:07.841" v="16" actId="21"/>
          <ac:graphicFrameMkLst>
            <pc:docMk/>
            <pc:sldMk cId="2734837180" sldId="261"/>
            <ac:graphicFrameMk id="31" creationId="{1AB6B08F-0B55-4C6F-8340-1AAC325F1335}"/>
          </ac:graphicFrameMkLst>
        </pc:graphicFrameChg>
        <pc:picChg chg="del">
          <ac:chgData name="翰君 梁" userId="dab5762665cca778" providerId="LiveId" clId="{15A1965A-B804-4197-A112-67E9D8906D6B}" dt="2021-10-17T14:58:28.842" v="4" actId="21"/>
          <ac:picMkLst>
            <pc:docMk/>
            <pc:sldMk cId="2734837180" sldId="261"/>
            <ac:picMk id="25" creationId="{A61EDFBC-2D60-4B09-8D99-392B28A78714}"/>
          </ac:picMkLst>
        </pc:picChg>
        <pc:picChg chg="add mod">
          <ac:chgData name="翰君 梁" userId="dab5762665cca778" providerId="LiveId" clId="{15A1965A-B804-4197-A112-67E9D8906D6B}" dt="2021-10-17T14:58:32.214" v="5" actId="14100"/>
          <ac:picMkLst>
            <pc:docMk/>
            <pc:sldMk cId="2734837180" sldId="261"/>
            <ac:picMk id="30" creationId="{2BBA75F4-66AC-4049-B7FD-A27684F733DD}"/>
          </ac:picMkLst>
        </pc:picChg>
      </pc:sldChg>
      <pc:sldChg chg="modSp mod">
        <pc:chgData name="翰君 梁" userId="dab5762665cca778" providerId="LiveId" clId="{15A1965A-B804-4197-A112-67E9D8906D6B}" dt="2021-10-17T15:03:10.502" v="54"/>
        <pc:sldMkLst>
          <pc:docMk/>
          <pc:sldMk cId="540983328" sldId="262"/>
        </pc:sldMkLst>
        <pc:graphicFrameChg chg="mod modGraphic">
          <ac:chgData name="翰君 梁" userId="dab5762665cca778" providerId="LiveId" clId="{15A1965A-B804-4197-A112-67E9D8906D6B}" dt="2021-10-17T15:03:10.502" v="54"/>
          <ac:graphicFrameMkLst>
            <pc:docMk/>
            <pc:sldMk cId="540983328" sldId="262"/>
            <ac:graphicFrameMk id="23" creationId="{6D775377-47D4-422F-A83D-3287A9FFAAE4}"/>
          </ac:graphicFrameMkLst>
        </pc:graphicFrameChg>
      </pc:sldChg>
      <pc:sldChg chg="addSp delSp modSp add mod">
        <pc:chgData name="翰君 梁" userId="dab5762665cca778" providerId="LiveId" clId="{15A1965A-B804-4197-A112-67E9D8906D6B}" dt="2021-10-17T15:09:35.676" v="95" actId="20577"/>
        <pc:sldMkLst>
          <pc:docMk/>
          <pc:sldMk cId="2839839842" sldId="263"/>
        </pc:sldMkLst>
        <pc:graphicFrameChg chg="mod modGraphic">
          <ac:chgData name="翰君 梁" userId="dab5762665cca778" providerId="LiveId" clId="{15A1965A-B804-4197-A112-67E9D8906D6B}" dt="2021-10-17T15:09:35.676" v="95" actId="20577"/>
          <ac:graphicFrameMkLst>
            <pc:docMk/>
            <pc:sldMk cId="2839839842" sldId="263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5:07:45.814" v="72" actId="20577"/>
          <ac:graphicFrameMkLst>
            <pc:docMk/>
            <pc:sldMk cId="2839839842" sldId="263"/>
            <ac:graphicFrameMk id="26" creationId="{D2B58C52-CD17-4107-A6B1-0E51DFB01137}"/>
          </ac:graphicFrameMkLst>
        </pc:graphicFrameChg>
        <pc:picChg chg="add mod">
          <ac:chgData name="翰君 梁" userId="dab5762665cca778" providerId="LiveId" clId="{15A1965A-B804-4197-A112-67E9D8906D6B}" dt="2021-10-17T15:06:57.202" v="64" actId="14100"/>
          <ac:picMkLst>
            <pc:docMk/>
            <pc:sldMk cId="2839839842" sldId="263"/>
            <ac:picMk id="3" creationId="{5967636B-ABE6-4F92-AE1D-8BCD094403B5}"/>
          </ac:picMkLst>
        </pc:picChg>
        <pc:picChg chg="del">
          <ac:chgData name="翰君 梁" userId="dab5762665cca778" providerId="LiveId" clId="{15A1965A-B804-4197-A112-67E9D8906D6B}" dt="2021-10-17T15:06:54.407" v="63" actId="21"/>
          <ac:picMkLst>
            <pc:docMk/>
            <pc:sldMk cId="2839839842" sldId="263"/>
            <ac:picMk id="30" creationId="{2BBA75F4-66AC-4049-B7FD-A27684F733DD}"/>
          </ac:picMkLst>
        </pc:picChg>
      </pc:sldChg>
      <pc:sldChg chg="addSp delSp modSp add mod">
        <pc:chgData name="翰君 梁" userId="dab5762665cca778" providerId="LiveId" clId="{15A1965A-B804-4197-A112-67E9D8906D6B}" dt="2021-10-17T15:15:39.418" v="146" actId="20577"/>
        <pc:sldMkLst>
          <pc:docMk/>
          <pc:sldMk cId="2490575128" sldId="264"/>
        </pc:sldMkLst>
        <pc:spChg chg="mod">
          <ac:chgData name="翰君 梁" userId="dab5762665cca778" providerId="LiveId" clId="{15A1965A-B804-4197-A112-67E9D8906D6B}" dt="2021-10-17T15:10:12.236" v="104" actId="1076"/>
          <ac:spMkLst>
            <pc:docMk/>
            <pc:sldMk cId="2490575128" sldId="264"/>
            <ac:spMk id="16" creationId="{44EC4FBE-BB4D-4D4D-AA46-07887DB1D507}"/>
          </ac:spMkLst>
        </pc:spChg>
        <pc:graphicFrameChg chg="mod modGraphic">
          <ac:chgData name="翰君 梁" userId="dab5762665cca778" providerId="LiveId" clId="{15A1965A-B804-4197-A112-67E9D8906D6B}" dt="2021-10-17T15:15:39.418" v="146" actId="20577"/>
          <ac:graphicFrameMkLst>
            <pc:docMk/>
            <pc:sldMk cId="2490575128" sldId="264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5:11:37.527" v="110" actId="20577"/>
          <ac:graphicFrameMkLst>
            <pc:docMk/>
            <pc:sldMk cId="2490575128" sldId="264"/>
            <ac:graphicFrameMk id="26" creationId="{D2B58C52-CD17-4107-A6B1-0E51DFB01137}"/>
          </ac:graphicFrameMkLst>
        </pc:graphicFrameChg>
        <pc:picChg chg="del mod">
          <ac:chgData name="翰君 梁" userId="dab5762665cca778" providerId="LiveId" clId="{15A1965A-B804-4197-A112-67E9D8906D6B}" dt="2021-10-17T15:14:33.478" v="126" actId="21"/>
          <ac:picMkLst>
            <pc:docMk/>
            <pc:sldMk cId="2490575128" sldId="264"/>
            <ac:picMk id="3" creationId="{5967636B-ABE6-4F92-AE1D-8BCD094403B5}"/>
          </ac:picMkLst>
        </pc:picChg>
        <pc:picChg chg="add del mod">
          <ac:chgData name="翰君 梁" userId="dab5762665cca778" providerId="LiveId" clId="{15A1965A-B804-4197-A112-67E9D8906D6B}" dt="2021-10-17T15:14:35.899" v="127" actId="14100"/>
          <ac:picMkLst>
            <pc:docMk/>
            <pc:sldMk cId="2490575128" sldId="264"/>
            <ac:picMk id="4" creationId="{D2139774-8468-4779-91AA-95D0A3F7B0B5}"/>
          </ac:picMkLst>
        </pc:picChg>
        <pc:picChg chg="mod">
          <ac:chgData name="翰君 梁" userId="dab5762665cca778" providerId="LiveId" clId="{15A1965A-B804-4197-A112-67E9D8906D6B}" dt="2021-10-17T15:14:14.048" v="121" actId="1076"/>
          <ac:picMkLst>
            <pc:docMk/>
            <pc:sldMk cId="2490575128" sldId="264"/>
            <ac:picMk id="13" creationId="{7BB2EBCC-8C83-4562-BB87-53FA659B1362}"/>
          </ac:picMkLst>
        </pc:picChg>
      </pc:sldChg>
      <pc:sldChg chg="addSp delSp modSp add mod">
        <pc:chgData name="翰君 梁" userId="dab5762665cca778" providerId="LiveId" clId="{15A1965A-B804-4197-A112-67E9D8906D6B}" dt="2021-10-17T15:20:53.340" v="205" actId="14100"/>
        <pc:sldMkLst>
          <pc:docMk/>
          <pc:sldMk cId="180133493" sldId="265"/>
        </pc:sldMkLst>
        <pc:spChg chg="mod">
          <ac:chgData name="翰君 梁" userId="dab5762665cca778" providerId="LiveId" clId="{15A1965A-B804-4197-A112-67E9D8906D6B}" dt="2021-10-17T15:16:36.048" v="160" actId="20577"/>
          <ac:spMkLst>
            <pc:docMk/>
            <pc:sldMk cId="180133493" sldId="265"/>
            <ac:spMk id="16" creationId="{44EC4FBE-BB4D-4D4D-AA46-07887DB1D507}"/>
          </ac:spMkLst>
        </pc:spChg>
        <pc:graphicFrameChg chg="mod modGraphic">
          <ac:chgData name="翰君 梁" userId="dab5762665cca778" providerId="LiveId" clId="{15A1965A-B804-4197-A112-67E9D8906D6B}" dt="2021-10-17T15:18:39.674" v="187" actId="20577"/>
          <ac:graphicFrameMkLst>
            <pc:docMk/>
            <pc:sldMk cId="180133493" sldId="265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5:19:19.391" v="194" actId="20577"/>
          <ac:graphicFrameMkLst>
            <pc:docMk/>
            <pc:sldMk cId="180133493" sldId="265"/>
            <ac:graphicFrameMk id="26" creationId="{D2B58C52-CD17-4107-A6B1-0E51DFB01137}"/>
          </ac:graphicFrameMkLst>
        </pc:graphicFrameChg>
        <pc:graphicFrameChg chg="mod">
          <ac:chgData name="翰君 梁" userId="dab5762665cca778" providerId="LiveId" clId="{15A1965A-B804-4197-A112-67E9D8906D6B}" dt="2021-10-17T15:18:12.622" v="175" actId="1076"/>
          <ac:graphicFrameMkLst>
            <pc:docMk/>
            <pc:sldMk cId="180133493" sldId="265"/>
            <ac:graphicFrameMk id="29" creationId="{083FC254-57AF-42A5-80F5-D4031174BD7A}"/>
          </ac:graphicFrameMkLst>
        </pc:graphicFrameChg>
        <pc:picChg chg="del mod">
          <ac:chgData name="翰君 梁" userId="dab5762665cca778" providerId="LiveId" clId="{15A1965A-B804-4197-A112-67E9D8906D6B}" dt="2021-10-17T15:20:49.266" v="204" actId="21"/>
          <ac:picMkLst>
            <pc:docMk/>
            <pc:sldMk cId="180133493" sldId="265"/>
            <ac:picMk id="4" creationId="{D2139774-8468-4779-91AA-95D0A3F7B0B5}"/>
          </ac:picMkLst>
        </pc:picChg>
        <pc:picChg chg="add del mod">
          <ac:chgData name="翰君 梁" userId="dab5762665cca778" providerId="LiveId" clId="{15A1965A-B804-4197-A112-67E9D8906D6B}" dt="2021-10-17T15:20:53.340" v="205" actId="14100"/>
          <ac:picMkLst>
            <pc:docMk/>
            <pc:sldMk cId="180133493" sldId="265"/>
            <ac:picMk id="10" creationId="{AC77D1BB-6AC1-45E4-90DD-6D502C996895}"/>
          </ac:picMkLst>
        </pc:picChg>
        <pc:picChg chg="mod">
          <ac:chgData name="翰君 梁" userId="dab5762665cca778" providerId="LiveId" clId="{15A1965A-B804-4197-A112-67E9D8906D6B}" dt="2021-10-17T15:19:03.787" v="189" actId="1076"/>
          <ac:picMkLst>
            <pc:docMk/>
            <pc:sldMk cId="180133493" sldId="265"/>
            <ac:picMk id="13" creationId="{7BB2EBCC-8C83-4562-BB87-53FA659B1362}"/>
          </ac:picMkLst>
        </pc:picChg>
      </pc:sldChg>
      <pc:sldChg chg="addSp delSp modSp add mod">
        <pc:chgData name="翰君 梁" userId="dab5762665cca778" providerId="LiveId" clId="{15A1965A-B804-4197-A112-67E9D8906D6B}" dt="2021-10-17T15:29:40.252" v="264" actId="255"/>
        <pc:sldMkLst>
          <pc:docMk/>
          <pc:sldMk cId="3519067351" sldId="266"/>
        </pc:sldMkLst>
        <pc:graphicFrameChg chg="mod modGraphic">
          <ac:chgData name="翰君 梁" userId="dab5762665cca778" providerId="LiveId" clId="{15A1965A-B804-4197-A112-67E9D8906D6B}" dt="2021-10-17T15:29:40.252" v="264" actId="255"/>
          <ac:graphicFrameMkLst>
            <pc:docMk/>
            <pc:sldMk cId="3519067351" sldId="266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5:26:41.156" v="226" actId="20577"/>
          <ac:graphicFrameMkLst>
            <pc:docMk/>
            <pc:sldMk cId="3519067351" sldId="266"/>
            <ac:graphicFrameMk id="26" creationId="{D2B58C52-CD17-4107-A6B1-0E51DFB01137}"/>
          </ac:graphicFrameMkLst>
        </pc:graphicFrameChg>
        <pc:picChg chg="del">
          <ac:chgData name="翰君 梁" userId="dab5762665cca778" providerId="LiveId" clId="{15A1965A-B804-4197-A112-67E9D8906D6B}" dt="2021-10-17T15:24:54.332" v="211" actId="21"/>
          <ac:picMkLst>
            <pc:docMk/>
            <pc:sldMk cId="3519067351" sldId="266"/>
            <ac:picMk id="10" creationId="{AC77D1BB-6AC1-45E4-90DD-6D502C996895}"/>
          </ac:picMkLst>
        </pc:picChg>
        <pc:picChg chg="add mod">
          <ac:chgData name="翰君 梁" userId="dab5762665cca778" providerId="LiveId" clId="{15A1965A-B804-4197-A112-67E9D8906D6B}" dt="2021-10-17T15:24:57.816" v="213" actId="14100"/>
          <ac:picMkLst>
            <pc:docMk/>
            <pc:sldMk cId="3519067351" sldId="266"/>
            <ac:picMk id="11" creationId="{8F2D3A99-D06C-41D3-94A0-CCD66EEACDD6}"/>
          </ac:picMkLst>
        </pc:picChg>
      </pc:sldChg>
      <pc:sldChg chg="addSp delSp modSp add mod">
        <pc:chgData name="翰君 梁" userId="dab5762665cca778" providerId="LiveId" clId="{15A1965A-B804-4197-A112-67E9D8906D6B}" dt="2021-10-17T15:29:24.116" v="255" actId="255"/>
        <pc:sldMkLst>
          <pc:docMk/>
          <pc:sldMk cId="3940980001" sldId="267"/>
        </pc:sldMkLst>
        <pc:graphicFrameChg chg="mod modGraphic">
          <ac:chgData name="翰君 梁" userId="dab5762665cca778" providerId="LiveId" clId="{15A1965A-B804-4197-A112-67E9D8906D6B}" dt="2021-10-17T15:29:24.116" v="255" actId="255"/>
          <ac:graphicFrameMkLst>
            <pc:docMk/>
            <pc:sldMk cId="3940980001" sldId="267"/>
            <ac:graphicFrameMk id="23" creationId="{6D775377-47D4-422F-A83D-3287A9FFAAE4}"/>
          </ac:graphicFrameMkLst>
        </pc:graphicFrameChg>
        <pc:graphicFrameChg chg="mod modGraphic">
          <ac:chgData name="翰君 梁" userId="dab5762665cca778" providerId="LiveId" clId="{15A1965A-B804-4197-A112-67E9D8906D6B}" dt="2021-10-17T15:28:54.627" v="244" actId="20577"/>
          <ac:graphicFrameMkLst>
            <pc:docMk/>
            <pc:sldMk cId="3940980001" sldId="267"/>
            <ac:graphicFrameMk id="26" creationId="{D2B58C52-CD17-4107-A6B1-0E51DFB01137}"/>
          </ac:graphicFrameMkLst>
        </pc:graphicFrameChg>
        <pc:picChg chg="add mod">
          <ac:chgData name="翰君 梁" userId="dab5762665cca778" providerId="LiveId" clId="{15A1965A-B804-4197-A112-67E9D8906D6B}" dt="2021-10-17T15:27:47.804" v="233" actId="14100"/>
          <ac:picMkLst>
            <pc:docMk/>
            <pc:sldMk cId="3940980001" sldId="267"/>
            <ac:picMk id="10" creationId="{971563D2-BBA4-461B-8739-A35B9E072BE6}"/>
          </ac:picMkLst>
        </pc:picChg>
        <pc:picChg chg="del">
          <ac:chgData name="翰君 梁" userId="dab5762665cca778" providerId="LiveId" clId="{15A1965A-B804-4197-A112-67E9D8906D6B}" dt="2021-10-17T15:27:44.373" v="232" actId="21"/>
          <ac:picMkLst>
            <pc:docMk/>
            <pc:sldMk cId="3940980001" sldId="267"/>
            <ac:picMk id="11" creationId="{8F2D3A99-D06C-41D3-94A0-CCD66EEACD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1D20-4614-4792-A756-11649B6528CE}" type="datetimeFigureOut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053E-BB2D-4EFD-A491-B13563D07E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" y="-12309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404664" y="7469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基本文書型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71955"/>
              </p:ext>
            </p:extLst>
          </p:nvPr>
        </p:nvGraphicFramePr>
        <p:xfrm>
          <a:off x="296648" y="2722490"/>
          <a:ext cx="6300700" cy="2423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220580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4664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華碩</a:t>
                      </a:r>
                      <a:r>
                        <a:rPr lang="en-US" sz="1400" u="none" strike="noStrike" dirty="0">
                          <a:effectLst/>
                        </a:rPr>
                        <a:t>X415JA-0361G1035G1</a:t>
                      </a:r>
                      <a:r>
                        <a:rPr lang="zh-TW" altLang="en-US" sz="1400" u="none" strike="noStrike" dirty="0">
                          <a:effectLst/>
                        </a:rPr>
                        <a:t>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15761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14.0/</a:t>
                      </a:r>
                      <a:r>
                        <a:rPr lang="en-US" sz="1400" u="none" strike="noStrike" dirty="0">
                          <a:effectLst/>
                        </a:rPr>
                        <a:t>LED Backlit/250nits/FHD IPS (1920 x 1080) 16:9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sz="1400" u="none" strike="noStrike" dirty="0">
                          <a:effectLst/>
                        </a:rPr>
                        <a:t>Intel i5-1035G1 1.0 GHz (6M Cache, up to 3.6 GHz)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sz="1400" u="none" strike="noStrike" dirty="0">
                          <a:effectLst/>
                        </a:rPr>
                        <a:t>DDR4 8GB*1 (1 slot/Max 16G) 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光碟機：</a:t>
                      </a:r>
                      <a:r>
                        <a:rPr lang="en-US" altLang="zh-TW" sz="1400" u="none" strike="noStrike" dirty="0">
                          <a:effectLst/>
                        </a:rPr>
                        <a:t>512</a:t>
                      </a:r>
                      <a:r>
                        <a:rPr lang="en-US" sz="1400" u="none" strike="noStrike" dirty="0">
                          <a:effectLst/>
                        </a:rPr>
                        <a:t>GB M.2 </a:t>
                      </a:r>
                      <a:r>
                        <a:rPr lang="en-US" sz="1400" u="none" strike="noStrike" dirty="0" err="1">
                          <a:effectLst/>
                        </a:rPr>
                        <a:t>NVMe</a:t>
                      </a:r>
                      <a:r>
                        <a:rPr lang="en-US" sz="1400" u="none" strike="noStrike" dirty="0">
                          <a:effectLst/>
                        </a:rPr>
                        <a:t> PCIe 3.0 SSD / </a:t>
                      </a:r>
                      <a:r>
                        <a:rPr lang="zh-TW" altLang="en-US" sz="1400" u="none" strike="noStrike" dirty="0">
                          <a:effectLst/>
                        </a:rPr>
                        <a:t>無 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顯示卡：</a:t>
                      </a:r>
                      <a:r>
                        <a:rPr lang="en-US" sz="1400" u="none" strike="noStrike" dirty="0">
                          <a:effectLst/>
                        </a:rPr>
                        <a:t>Intel UHD Graphics </a:t>
                      </a:r>
                      <a:r>
                        <a:rPr lang="zh-TW" altLang="en-US" sz="1400" u="none" strike="noStrike" dirty="0">
                          <a:effectLst/>
                        </a:rPr>
                        <a:t>內顯 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首年完美保固</a:t>
                      </a:r>
                      <a:r>
                        <a:rPr lang="en-US" altLang="zh-TW" sz="1400" u="none" strike="noStrike" dirty="0">
                          <a:effectLst/>
                        </a:rPr>
                        <a:t>)/1.59 </a:t>
                      </a:r>
                      <a:r>
                        <a:rPr lang="en-US" sz="1400" u="none" strike="noStrike" dirty="0">
                          <a:effectLst/>
                        </a:rPr>
                        <a:t>kg </a:t>
                      </a:r>
                      <a:r>
                        <a:rPr lang="zh-TW" altLang="en-US" sz="1400" u="none" strike="noStrike" dirty="0">
                          <a:effectLst/>
                        </a:rPr>
                        <a:t> </a:t>
                      </a:r>
                      <a:br>
                        <a:rPr lang="zh-TW" altLang="en-US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400" u="none" strike="noStrike" dirty="0">
                          <a:effectLst/>
                        </a:rPr>
                        <a:t>64 </a:t>
                      </a:r>
                      <a:r>
                        <a:rPr lang="en-US" sz="1400" u="none" strike="noStrike" dirty="0">
                          <a:effectLst/>
                        </a:rPr>
                        <a:t>Bits Windows 10 H0ME </a:t>
                      </a:r>
                    </a:p>
                    <a:p>
                      <a:pPr algn="l" fontAlgn="t"/>
                      <a:r>
                        <a:rPr lang="zh-TW" alt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4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pic>
        <p:nvPicPr>
          <p:cNvPr id="25" name="圖片 24">
            <a:extLst>
              <a:ext uri="{FF2B5EF4-FFF2-40B4-BE49-F238E27FC236}">
                <a16:creationId xmlns="" xmlns:a16="http://schemas.microsoft.com/office/drawing/2014/main" id="{A61EDFBC-2D60-4B09-8D99-392B28A78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691763"/>
            <a:ext cx="3240360" cy="1936021"/>
          </a:xfrm>
          <a:prstGeom prst="rect">
            <a:avLst/>
          </a:prstGeom>
        </p:spPr>
      </p:pic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/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25,900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22,900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/>
        </p:nvGraphicFramePr>
        <p:xfrm>
          <a:off x="318898" y="5302358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9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" y="-12309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404664" y="7469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基本文書型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31199"/>
              </p:ext>
            </p:extLst>
          </p:nvPr>
        </p:nvGraphicFramePr>
        <p:xfrm>
          <a:off x="296648" y="2722490"/>
          <a:ext cx="6516728" cy="2453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153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399575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4664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華碩 </a:t>
                      </a:r>
                      <a:r>
                        <a:rPr lang="en-US" altLang="zh-TW" sz="1400" u="none" strike="noStrike" dirty="0">
                          <a:effectLst/>
                        </a:rPr>
                        <a:t>X515JA-0081G1005G1  </a:t>
                      </a:r>
                      <a:r>
                        <a:rPr lang="zh-TW" altLang="en-US" sz="1400" u="none" strike="noStrike" dirty="0">
                          <a:effectLst/>
                        </a:rPr>
                        <a:t>星空灰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1615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400" u="none" strike="noStrike" dirty="0">
                          <a:effectLst/>
                        </a:rPr>
                        <a:t>Intel i3-1005G1 1.2 GHz (4M Cache, up to 3.4GHz)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15.6 FHD IPS </a:t>
                      </a:r>
                      <a:r>
                        <a:rPr lang="zh-TW" altLang="en-US" sz="1400" u="none" strike="noStrike" dirty="0">
                          <a:effectLst/>
                        </a:rPr>
                        <a:t>霧面窄邊框 </a:t>
                      </a:r>
                      <a:r>
                        <a:rPr lang="en-US" altLang="zh-TW" sz="1400" u="none" strike="noStrike" dirty="0">
                          <a:effectLst/>
                        </a:rPr>
                        <a:t>/ </a:t>
                      </a:r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400" u="none" strike="noStrike" dirty="0">
                          <a:effectLst/>
                        </a:rPr>
                        <a:t>4GB*1 DDR4 (Max. 12G)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光碟機：</a:t>
                      </a:r>
                      <a:r>
                        <a:rPr lang="en-US" altLang="zh-TW" sz="1400" u="none" strike="noStrike" dirty="0">
                          <a:effectLst/>
                        </a:rPr>
                        <a:t>PCIEG 128G M.2 SSD/ </a:t>
                      </a:r>
                      <a:r>
                        <a:rPr lang="zh-TW" altLang="en-US" sz="1400" u="none" strike="noStrike" dirty="0">
                          <a:effectLst/>
                        </a:rPr>
                        <a:t>無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顯示卡：內顯 </a:t>
                      </a:r>
                      <a:r>
                        <a:rPr lang="en-US" altLang="zh-TW" sz="1400" u="none" strike="noStrike" dirty="0">
                          <a:effectLst/>
                        </a:rPr>
                        <a:t> </a:t>
                      </a:r>
                      <a:endParaRPr lang="zh-TW" alt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1.7KG /2</a:t>
                      </a:r>
                      <a:r>
                        <a:rPr lang="zh-TW" altLang="en-US" sz="1400" u="none" strike="noStrike" dirty="0">
                          <a:effectLst/>
                        </a:rPr>
                        <a:t>年保固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首年一次完美保固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400" u="none" strike="noStrike" dirty="0">
                          <a:effectLst/>
                        </a:rPr>
                        <a:t>Windows 10 HOME S </a:t>
                      </a:r>
                      <a:r>
                        <a:rPr lang="zh-TW" altLang="en-US" sz="1400" u="none" strike="noStrike" dirty="0">
                          <a:effectLst/>
                        </a:rPr>
                        <a:t>版 </a:t>
                      </a:r>
                      <a:r>
                        <a:rPr lang="en-US" altLang="zh-TW" sz="1400" u="none" strike="noStrike" dirty="0">
                          <a:effectLst/>
                        </a:rPr>
                        <a:t>/ Wi-Fi 5(802.11ac)+Bluetooth 4.2 (Dual band) 2*2</a:t>
                      </a:r>
                    </a:p>
                    <a:p>
                      <a:pPr algn="l" fontAlgn="t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6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13039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20,900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19,490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22384"/>
              </p:ext>
            </p:extLst>
          </p:nvPr>
        </p:nvGraphicFramePr>
        <p:xfrm>
          <a:off x="318898" y="5302358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2BBA75F4-66AC-4049-B7FD-A27684F7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690023"/>
            <a:ext cx="3168352" cy="19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" y="-12309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404664" y="7469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基本文書型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75138"/>
              </p:ext>
            </p:extLst>
          </p:nvPr>
        </p:nvGraphicFramePr>
        <p:xfrm>
          <a:off x="296648" y="2722490"/>
          <a:ext cx="6516728" cy="2453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153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399575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4664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華碩</a:t>
                      </a:r>
                      <a:r>
                        <a:rPr lang="en-US" altLang="zh-TW" sz="1400" u="none" strike="noStrike" dirty="0">
                          <a:effectLst/>
                        </a:rPr>
                        <a:t>X515JA-0121G1035G1</a:t>
                      </a:r>
                      <a:r>
                        <a:rPr lang="zh-TW" altLang="en-US" sz="1400" u="none" strike="noStrike" dirty="0">
                          <a:effectLst/>
                        </a:rPr>
                        <a:t>星空灰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華碩</a:t>
                      </a:r>
                      <a:r>
                        <a:rPr lang="en-US" altLang="zh-TW" sz="1400" u="none" strike="noStrike" dirty="0">
                          <a:effectLst/>
                        </a:rPr>
                        <a:t>X515JA-0171S1035G1</a:t>
                      </a:r>
                      <a:r>
                        <a:rPr lang="zh-TW" altLang="en-US" sz="1400" u="none" strike="noStrike" dirty="0">
                          <a:effectLst/>
                        </a:rPr>
                        <a:t>冰柱銀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1615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15.6</a:t>
                      </a:r>
                      <a:r>
                        <a:rPr lang="zh-TW" altLang="en-US" sz="1400" u="none" strike="noStrike" dirty="0">
                          <a:effectLst/>
                        </a:rPr>
                        <a:t>吋 </a:t>
                      </a:r>
                      <a:r>
                        <a:rPr lang="en-US" altLang="zh-TW" sz="1400" u="none" strike="noStrike" dirty="0">
                          <a:effectLst/>
                        </a:rPr>
                        <a:t>IPS FHD 1920x1080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400" u="none" strike="noStrike" dirty="0">
                          <a:effectLst/>
                        </a:rPr>
                        <a:t>Intel Core i5-1035G1 Processor 1.0 GHz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400" u="none" strike="noStrike" dirty="0">
                          <a:effectLst/>
                        </a:rPr>
                        <a:t>8GB DDR4 on board (Max. 16G)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光碟機：</a:t>
                      </a:r>
                      <a:r>
                        <a:rPr lang="en-US" altLang="zh-TW" sz="1400" u="none" strike="noStrike" dirty="0">
                          <a:effectLst/>
                        </a:rPr>
                        <a:t>512GB M.2 </a:t>
                      </a:r>
                      <a:r>
                        <a:rPr lang="en-US" altLang="zh-TW" sz="1400" u="none" strike="noStrike" dirty="0" err="1">
                          <a:effectLst/>
                        </a:rPr>
                        <a:t>NVMe</a:t>
                      </a:r>
                      <a:r>
                        <a:rPr lang="en-US" altLang="zh-TW" sz="1400" u="none" strike="noStrike" dirty="0">
                          <a:effectLst/>
                        </a:rPr>
                        <a:t> PCIe 3.0 SSD / </a:t>
                      </a:r>
                      <a:r>
                        <a:rPr lang="zh-TW" altLang="en-US" sz="1400" u="none" strike="noStrike" dirty="0">
                          <a:effectLst/>
                        </a:rPr>
                        <a:t>無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顯示卡：</a:t>
                      </a:r>
                      <a:r>
                        <a:rPr lang="en-US" altLang="zh-TW" sz="1400" u="none" strike="noStrike" dirty="0">
                          <a:effectLst/>
                        </a:rPr>
                        <a:t>Intel UHD Graphics </a:t>
                      </a:r>
                      <a:r>
                        <a:rPr lang="zh-TW" altLang="en-US" sz="1400" u="none" strike="noStrike" dirty="0">
                          <a:effectLst/>
                        </a:rPr>
                        <a:t>內顯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首年完美保固</a:t>
                      </a:r>
                      <a:r>
                        <a:rPr lang="en-US" altLang="zh-TW" sz="1400" u="none" strike="noStrike" dirty="0">
                          <a:effectLst/>
                        </a:rPr>
                        <a:t>)/1.8 kg  </a:t>
                      </a:r>
                      <a:endParaRPr lang="zh-TW" alt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400" u="none" strike="noStrike" dirty="0">
                          <a:effectLst/>
                        </a:rPr>
                        <a:t>64 Bits Windows 10 H0ME</a:t>
                      </a:r>
                    </a:p>
                    <a:p>
                      <a:pPr algn="l" fontAlgn="t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6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限量：星空灰 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冰柱銀 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16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036637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25,900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23,900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/>
        </p:nvGraphicFramePr>
        <p:xfrm>
          <a:off x="318898" y="5302358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967636B-ABE6-4F92-AE1D-8BCD0944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690523"/>
            <a:ext cx="3096343" cy="19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3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3" y="-36512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152636" y="73872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影像繪圖入門型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70101"/>
              </p:ext>
            </p:extLst>
          </p:nvPr>
        </p:nvGraphicFramePr>
        <p:xfrm>
          <a:off x="296648" y="2722490"/>
          <a:ext cx="6516728" cy="2453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153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399575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4664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華碩</a:t>
                      </a:r>
                      <a:r>
                        <a:rPr lang="en-US" altLang="zh-TW" sz="1400" u="none" strike="noStrike" dirty="0">
                          <a:effectLst/>
                        </a:rPr>
                        <a:t>X515JP-0471S1035G1</a:t>
                      </a:r>
                      <a:r>
                        <a:rPr lang="zh-TW" altLang="en-US" sz="1400" u="none" strike="noStrike" dirty="0">
                          <a:effectLst/>
                        </a:rPr>
                        <a:t>銀獨顯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1615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400" u="none" strike="noStrike" dirty="0">
                          <a:effectLst/>
                        </a:rPr>
                        <a:t>Intel Core i5-1035G1 (6M Cache, up to 3.6 GHz)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15.6</a:t>
                      </a:r>
                      <a:r>
                        <a:rPr lang="zh-TW" altLang="en-US" sz="1400" u="none" strike="noStrike" dirty="0">
                          <a:effectLst/>
                        </a:rPr>
                        <a:t>吋 </a:t>
                      </a:r>
                      <a:r>
                        <a:rPr lang="en-US" altLang="zh-TW" sz="1400" u="none" strike="noStrike" dirty="0">
                          <a:effectLst/>
                        </a:rPr>
                        <a:t>IPS FHD 1920x1080 /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400" u="none" strike="noStrike" dirty="0">
                          <a:effectLst/>
                        </a:rPr>
                        <a:t>8GB*1 DDR4 (Max. 16G)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光碟機：</a:t>
                      </a:r>
                      <a:r>
                        <a:rPr lang="en-US" altLang="zh-TW" sz="1400" u="none" strike="noStrike" dirty="0">
                          <a:effectLst/>
                        </a:rPr>
                        <a:t>512GB M.2 </a:t>
                      </a:r>
                      <a:r>
                        <a:rPr lang="en-US" altLang="zh-TW" sz="1400" u="none" strike="noStrike" dirty="0" err="1">
                          <a:effectLst/>
                        </a:rPr>
                        <a:t>NVMe</a:t>
                      </a:r>
                      <a:r>
                        <a:rPr lang="en-US" altLang="zh-TW" sz="1400" u="none" strike="noStrike" dirty="0">
                          <a:effectLst/>
                        </a:rPr>
                        <a:t> PCIe 3.0 SSD  </a:t>
                      </a:r>
                      <a:endParaRPr lang="zh-TW" alt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顯示卡：</a:t>
                      </a:r>
                      <a:r>
                        <a:rPr lang="en-US" altLang="zh-TW" sz="1400" u="none" strike="noStrike" dirty="0">
                          <a:effectLst/>
                        </a:rPr>
                        <a:t>NVIDIA GeForce MX330 2G GDDR5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首年完美保固</a:t>
                      </a:r>
                      <a:r>
                        <a:rPr lang="en-US" altLang="zh-TW" sz="1400" u="none" strike="noStrike" dirty="0">
                          <a:effectLst/>
                        </a:rPr>
                        <a:t>)/1.79 kg  </a:t>
                      </a:r>
                      <a:endParaRPr lang="zh-TW" alt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400" u="none" strike="noStrike" dirty="0">
                          <a:effectLst/>
                        </a:rPr>
                        <a:t>64 Bits Windows 10 H0ME</a:t>
                      </a:r>
                    </a:p>
                    <a:p>
                      <a:pPr algn="l" fontAlgn="t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6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限量：冰柱銀 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20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90809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27,900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25,900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/>
        </p:nvGraphicFramePr>
        <p:xfrm>
          <a:off x="318898" y="5302358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2139774-8468-4779-91AA-95D0A3F7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715074"/>
            <a:ext cx="2952327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152636" y="73872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繪圖電競筆電型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98947"/>
              </p:ext>
            </p:extLst>
          </p:nvPr>
        </p:nvGraphicFramePr>
        <p:xfrm>
          <a:off x="296648" y="2722490"/>
          <a:ext cx="6310102" cy="2667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731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228371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4664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宏碁 </a:t>
                      </a:r>
                      <a:r>
                        <a:rPr lang="en-US" altLang="zh-TW" sz="1400" u="none" strike="noStrike" dirty="0">
                          <a:effectLst/>
                        </a:rPr>
                        <a:t>Swift X SFX14-41G-R4QU</a:t>
                      </a:r>
                      <a:r>
                        <a:rPr lang="zh-TW" altLang="en-US" sz="1400" u="none" strike="noStrike" dirty="0">
                          <a:effectLst/>
                        </a:rPr>
                        <a:t>粉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宏碁 </a:t>
                      </a:r>
                      <a:r>
                        <a:rPr lang="en-US" altLang="zh-TW" sz="1400" u="none" strike="noStrike" dirty="0">
                          <a:effectLst/>
                        </a:rPr>
                        <a:t>Swift X SFX14-41G-R47W</a:t>
                      </a:r>
                      <a:r>
                        <a:rPr lang="zh-TW" altLang="en-US" sz="1400" u="none" strike="noStrike" dirty="0">
                          <a:effectLst/>
                        </a:rPr>
                        <a:t>金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161554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400" u="none" strike="noStrike" dirty="0">
                          <a:effectLst/>
                        </a:rPr>
                        <a:t>AMD Ryzen 5 5500U 2.1GHz/4.0GHz/6/12 L3 8M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14</a:t>
                      </a:r>
                      <a:r>
                        <a:rPr lang="zh-TW" altLang="en-US" sz="1400" u="none" strike="noStrike" dirty="0">
                          <a:effectLst/>
                        </a:rPr>
                        <a:t>吋 </a:t>
                      </a:r>
                      <a:r>
                        <a:rPr lang="en-US" altLang="zh-TW" sz="1400" u="none" strike="noStrike" dirty="0">
                          <a:effectLst/>
                        </a:rPr>
                        <a:t>FHD/</a:t>
                      </a:r>
                      <a:r>
                        <a:rPr lang="zh-TW" altLang="en-US" sz="1400" u="none" strike="noStrike" dirty="0">
                          <a:effectLst/>
                        </a:rPr>
                        <a:t>霧面</a:t>
                      </a:r>
                      <a:r>
                        <a:rPr lang="en-US" altLang="zh-TW" sz="1400" u="none" strike="noStrike" dirty="0">
                          <a:effectLst/>
                        </a:rPr>
                        <a:t>/LED</a:t>
                      </a:r>
                      <a:r>
                        <a:rPr lang="zh-TW" altLang="en-US" sz="1400" u="none" strike="noStrike" dirty="0">
                          <a:effectLst/>
                        </a:rPr>
                        <a:t>背光</a:t>
                      </a:r>
                      <a:r>
                        <a:rPr lang="en-US" altLang="zh-TW" sz="1400" u="none" strike="noStrike" dirty="0">
                          <a:effectLst/>
                        </a:rPr>
                        <a:t>/IPS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400" u="none" strike="noStrike" dirty="0">
                          <a:effectLst/>
                        </a:rPr>
                        <a:t>16GB LPDDR4X (Onboard)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其他規格：</a:t>
                      </a:r>
                      <a:r>
                        <a:rPr lang="en-US" altLang="zh-TW" sz="1400" u="none" strike="noStrike" dirty="0">
                          <a:effectLst/>
                        </a:rPr>
                        <a:t>512GB PCIe </a:t>
                      </a:r>
                      <a:r>
                        <a:rPr lang="en-US" altLang="zh-TW" sz="1400" u="none" strike="noStrike" dirty="0" err="1">
                          <a:effectLst/>
                        </a:rPr>
                        <a:t>NVMe</a:t>
                      </a:r>
                      <a:r>
                        <a:rPr lang="en-US" altLang="zh-TW" sz="1400" u="none" strike="noStrike" dirty="0">
                          <a:effectLst/>
                        </a:rPr>
                        <a:t> SSD/1 (USB 3.2 Gen 2)(DisplayPort)(DC-in 19 V; 65 W)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顯示卡：</a:t>
                      </a:r>
                      <a:r>
                        <a:rPr lang="en-US" altLang="zh-TW" sz="1400" u="none" strike="noStrike" dirty="0">
                          <a:effectLst/>
                        </a:rPr>
                        <a:t>NVIDIA GeForce GTX 1650 4G DDR6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1.39 kg/</a:t>
                      </a:r>
                      <a:r>
                        <a:rPr lang="zh-TW" altLang="en-US" sz="1400" u="none" strike="noStrike" dirty="0">
                          <a:effectLst/>
                        </a:rPr>
                        <a:t>台灣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年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400" u="none" strike="noStrike" dirty="0">
                          <a:effectLst/>
                        </a:rPr>
                        <a:t>Windows 10 Home</a:t>
                      </a:r>
                    </a:p>
                    <a:p>
                      <a:pPr algn="l" fontAlgn="t"/>
                      <a:r>
                        <a:rPr lang="zh-TW" alt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6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限量：粉 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 </a:t>
                      </a:r>
                      <a:r>
                        <a:rPr lang="en-US" altLang="zh-TW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20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51678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37,900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33,900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04824"/>
              </p:ext>
            </p:extLst>
          </p:nvPr>
        </p:nvGraphicFramePr>
        <p:xfrm>
          <a:off x="322598" y="5486262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AC77D1BB-6AC1-45E4-90DD-6D502C996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707886"/>
            <a:ext cx="316835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152636" y="73872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繪圖電競筆電型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41244"/>
              </p:ext>
            </p:extLst>
          </p:nvPr>
        </p:nvGraphicFramePr>
        <p:xfrm>
          <a:off x="296648" y="2722490"/>
          <a:ext cx="6310102" cy="2736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731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228371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5207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華碩</a:t>
                      </a:r>
                      <a:r>
                        <a:rPr lang="en-US" altLang="zh-TW" sz="1400" u="none" strike="noStrike" dirty="0">
                          <a:effectLst/>
                        </a:rPr>
                        <a:t>TUF Dash F15 FX516PM-0201A11370H  </a:t>
                      </a:r>
                      <a:r>
                        <a:rPr lang="zh-TW" altLang="en-US" sz="1400" u="none" strike="noStrike" dirty="0">
                          <a:effectLst/>
                        </a:rPr>
                        <a:t>御鐵灰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20488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300" u="none" strike="noStrike" dirty="0">
                          <a:effectLst/>
                        </a:rPr>
                        <a:t>15.6</a:t>
                      </a:r>
                      <a:r>
                        <a:rPr lang="zh-TW" altLang="en-US" sz="1300" u="none" strike="noStrike" dirty="0">
                          <a:effectLst/>
                        </a:rPr>
                        <a:t>吋</a:t>
                      </a:r>
                      <a:r>
                        <a:rPr lang="en-US" altLang="zh-TW" sz="1300" u="none" strike="noStrike" dirty="0">
                          <a:effectLst/>
                        </a:rPr>
                        <a:t>(</a:t>
                      </a:r>
                      <a:r>
                        <a:rPr lang="zh-TW" altLang="en-US" sz="1300" u="none" strike="noStrike" dirty="0">
                          <a:effectLst/>
                        </a:rPr>
                        <a:t>薄邊框</a:t>
                      </a:r>
                      <a:r>
                        <a:rPr lang="en-US" altLang="zh-TW" sz="1300" u="none" strike="noStrike" dirty="0">
                          <a:effectLst/>
                        </a:rPr>
                        <a:t>)/QHD (2560 x 1440) 16:9/165Hz 3ms/IPS-level /300nits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300" u="none" strike="noStrike" dirty="0">
                          <a:effectLst/>
                        </a:rPr>
                        <a:t>Intel Core i7-11370H Processor 3.3 GHz (12M Cache, up to 4.8 GHz, 4 cores)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300" u="none" strike="noStrike" dirty="0">
                          <a:effectLst/>
                        </a:rPr>
                        <a:t>16GB DDR4 on board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硬碟容量</a:t>
                      </a:r>
                      <a:r>
                        <a:rPr lang="en-US" altLang="zh-TW" sz="1300" u="none" strike="noStrike" dirty="0">
                          <a:effectLst/>
                        </a:rPr>
                        <a:t>/</a:t>
                      </a:r>
                      <a:r>
                        <a:rPr lang="zh-TW" altLang="en-US" sz="1300" u="none" strike="noStrike" dirty="0">
                          <a:effectLst/>
                        </a:rPr>
                        <a:t>光碟機：</a:t>
                      </a:r>
                      <a:r>
                        <a:rPr lang="en-US" altLang="zh-TW" sz="1300" u="none" strike="noStrike" dirty="0">
                          <a:effectLst/>
                        </a:rPr>
                        <a:t>512GB M.2 </a:t>
                      </a:r>
                      <a:r>
                        <a:rPr lang="en-US" altLang="zh-TW" sz="1300" u="none" strike="noStrike" dirty="0" err="1">
                          <a:effectLst/>
                        </a:rPr>
                        <a:t>NVMe</a:t>
                      </a:r>
                      <a:r>
                        <a:rPr lang="en-US" altLang="zh-TW" sz="1300" u="none" strike="noStrike" dirty="0">
                          <a:effectLst/>
                        </a:rPr>
                        <a:t> PCIe 3.0 SSD / </a:t>
                      </a:r>
                      <a:r>
                        <a:rPr lang="zh-TW" altLang="en-US" sz="1300" u="none" strike="noStrike" dirty="0">
                          <a:effectLst/>
                        </a:rPr>
                        <a:t>無 選購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顯示卡：</a:t>
                      </a:r>
                      <a:r>
                        <a:rPr lang="en-US" altLang="zh-TW" sz="1300" u="none" strike="noStrike" dirty="0">
                          <a:effectLst/>
                        </a:rPr>
                        <a:t>NVIDIA GeForce RTX 3060 Laptop GPU6GB GDDR6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300" u="none" strike="noStrike" dirty="0">
                          <a:effectLst/>
                        </a:rPr>
                        <a:t>/</a:t>
                      </a:r>
                      <a:r>
                        <a:rPr lang="zh-TW" altLang="en-US" sz="13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300" u="none" strike="noStrike" dirty="0">
                          <a:effectLst/>
                        </a:rPr>
                        <a:t>2Kg / </a:t>
                      </a:r>
                      <a:r>
                        <a:rPr lang="zh-TW" altLang="en-US" sz="1300" u="none" strike="noStrike" dirty="0">
                          <a:effectLst/>
                        </a:rPr>
                        <a:t>兩年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300" u="none" strike="noStrike" dirty="0">
                          <a:effectLst/>
                        </a:rPr>
                        <a:t>64 Bits Windows 10</a:t>
                      </a:r>
                    </a:p>
                    <a:p>
                      <a:pPr algn="l" fontAlgn="t"/>
                      <a:r>
                        <a:rPr lang="zh-TW" alt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4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</a:t>
                      </a:r>
                      <a:r>
                        <a:rPr lang="en-US" altLang="zh-TW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58578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48,900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45,900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/>
        </p:nvGraphicFramePr>
        <p:xfrm>
          <a:off x="322598" y="5486262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8F2D3A99-D06C-41D3-94A0-CCD66EEA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4" y="710624"/>
            <a:ext cx="3024336" cy="18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7BB2EBCC-8C83-4562-BB87-53FA659B1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6858000" cy="91440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898C2237-2142-4D6D-889A-2F9F8AB6C239}"/>
              </a:ext>
            </a:extLst>
          </p:cNvPr>
          <p:cNvSpPr txBox="1"/>
          <p:nvPr/>
        </p:nvSpPr>
        <p:spPr>
          <a:xfrm>
            <a:off x="584676" y="0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40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行楷體W5" pitchFamily="65" charset="-120"/>
              </a:rPr>
              <a:t>筆記型電腦共購專案</a:t>
            </a:r>
            <a:r>
              <a:rPr lang="en-US" altLang="zh-TW" sz="3600" dirty="0">
                <a:solidFill>
                  <a:srgbClr val="FF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600" dirty="0">
              <a:solidFill>
                <a:srgbClr val="FFFF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="" xmlns:a16="http://schemas.microsoft.com/office/drawing/2014/main" id="{44EC4FBE-BB4D-4D4D-AA46-07887DB1D507}"/>
              </a:ext>
            </a:extLst>
          </p:cNvPr>
          <p:cNvSpPr txBox="1"/>
          <p:nvPr/>
        </p:nvSpPr>
        <p:spPr>
          <a:xfrm>
            <a:off x="152636" y="738721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【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繪圖電競筆電型</a:t>
            </a:r>
            <a:r>
              <a:rPr lang="en-US" altLang="zh-TW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】</a:t>
            </a:r>
            <a:r>
              <a:rPr lang="zh-TW" altLang="en-US" sz="24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="" xmlns:a16="http://schemas.microsoft.com/office/drawing/2014/main" id="{6D775377-47D4-422F-A83D-3287A9FFA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52172"/>
              </p:ext>
            </p:extLst>
          </p:nvPr>
        </p:nvGraphicFramePr>
        <p:xfrm>
          <a:off x="296648" y="2722490"/>
          <a:ext cx="6310102" cy="2645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1731">
                  <a:extLst>
                    <a:ext uri="{9D8B030D-6E8A-4147-A177-3AD203B41FA5}">
                      <a16:colId xmlns="" xmlns:a16="http://schemas.microsoft.com/office/drawing/2014/main" val="2835870834"/>
                    </a:ext>
                  </a:extLst>
                </a:gridCol>
                <a:gridCol w="5228371">
                  <a:extLst>
                    <a:ext uri="{9D8B030D-6E8A-4147-A177-3AD203B41FA5}">
                      <a16:colId xmlns="" xmlns:a16="http://schemas.microsoft.com/office/drawing/2014/main" val="3183575941"/>
                    </a:ext>
                  </a:extLst>
                </a:gridCol>
              </a:tblGrid>
              <a:tr h="5207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型號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宏碁 </a:t>
                      </a:r>
                      <a:r>
                        <a:rPr lang="en-US" altLang="zh-TW" sz="1400" u="none" strike="noStrike" dirty="0">
                          <a:effectLst/>
                        </a:rPr>
                        <a:t>Nitro 5 AN517-41-R25H 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759587"/>
                  </a:ext>
                </a:extLst>
              </a:tr>
              <a:tr h="204885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規格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處理器：</a:t>
                      </a:r>
                      <a:r>
                        <a:rPr lang="en-US" altLang="zh-TW" sz="1400" u="none" strike="noStrike" dirty="0">
                          <a:effectLst/>
                        </a:rPr>
                        <a:t>AMD Ryzen 7 5800H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液晶尺寸：</a:t>
                      </a:r>
                      <a:r>
                        <a:rPr lang="en-US" altLang="zh-TW" sz="1400" u="none" strike="noStrike" dirty="0">
                          <a:effectLst/>
                        </a:rPr>
                        <a:t>17.3</a:t>
                      </a:r>
                      <a:r>
                        <a:rPr lang="zh-TW" altLang="en-US" sz="1400" u="none" strike="noStrike" dirty="0">
                          <a:effectLst/>
                        </a:rPr>
                        <a:t>吋 </a:t>
                      </a:r>
                      <a:r>
                        <a:rPr lang="en-US" altLang="zh-TW" sz="1400" u="none" strike="noStrike" dirty="0">
                          <a:effectLst/>
                        </a:rPr>
                        <a:t>1920 x 1080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記憶體：</a:t>
                      </a:r>
                      <a:r>
                        <a:rPr lang="en-US" altLang="zh-TW" sz="1400" u="none" strike="noStrike" dirty="0">
                          <a:effectLst/>
                        </a:rPr>
                        <a:t>16 GB DDR4 RAM 3200 MHz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硬碟容量：</a:t>
                      </a:r>
                      <a:r>
                        <a:rPr lang="en-US" altLang="zh-TW" sz="1400" u="none" strike="noStrike" dirty="0">
                          <a:effectLst/>
                        </a:rPr>
                        <a:t>512G SSD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光碟機：無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顯示卡：</a:t>
                      </a:r>
                      <a:r>
                        <a:rPr lang="en-US" altLang="zh-TW" sz="1400" u="none" strike="noStrike" dirty="0">
                          <a:effectLst/>
                        </a:rPr>
                        <a:t>NVIDIA GeForce RTX 3060 </a:t>
                      </a:r>
                    </a:p>
                    <a:p>
                      <a:pPr algn="l" fontAlgn="t"/>
                      <a:r>
                        <a:rPr lang="zh-TW" altLang="en-US" sz="1400" u="none" strike="noStrike" dirty="0">
                          <a:effectLst/>
                        </a:rPr>
                        <a:t>重量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保固：</a:t>
                      </a:r>
                      <a:r>
                        <a:rPr lang="en-US" altLang="zh-TW" sz="1400" u="none" strike="noStrike" dirty="0">
                          <a:effectLst/>
                        </a:rPr>
                        <a:t>2.7KG 2</a:t>
                      </a:r>
                      <a:r>
                        <a:rPr lang="zh-TW" altLang="en-US" sz="1400" u="none" strike="noStrike" dirty="0">
                          <a:effectLst/>
                        </a:rPr>
                        <a:t>年保固 </a:t>
                      </a:r>
                    </a:p>
                    <a:p>
                      <a:pPr algn="l" fontAlgn="t"/>
                      <a:r>
                        <a:rPr lang="zh-TW" altLang="en-US" sz="1300" u="none" strike="noStrike" dirty="0">
                          <a:effectLst/>
                        </a:rPr>
                        <a:t>作業系統：</a:t>
                      </a:r>
                      <a:r>
                        <a:rPr lang="en-US" altLang="zh-TW" sz="1300" u="none" strike="noStrike" dirty="0">
                          <a:effectLst/>
                        </a:rPr>
                        <a:t>Windows 10 Home 64 Bit</a:t>
                      </a:r>
                    </a:p>
                    <a:p>
                      <a:pPr algn="l" fontAlgn="t"/>
                      <a:r>
                        <a:rPr lang="zh-TW" alt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贈品：無線滑鼠、電腦手提包</a:t>
                      </a:r>
                      <a:endParaRPr lang="en-US" altLang="zh-TW" sz="1400" b="1" u="none" strike="noStrike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algn="l" defTabSz="1219170" rtl="0" eaLnBrk="1" fontAlgn="t" latinLnBrk="0" hangingPunct="1"/>
                      <a:r>
                        <a:rPr lang="zh-TW" altLang="en-US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限量：</a:t>
                      </a:r>
                      <a:r>
                        <a:rPr lang="en-US" altLang="zh-TW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endParaRPr lang="en-US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353879"/>
                  </a:ext>
                </a:extLst>
              </a:tr>
            </a:tbl>
          </a:graphicData>
        </a:graphic>
      </p:graphicFrame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2B58C52-CD17-4107-A6B1-0E51DFB01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4532"/>
              </p:ext>
            </p:extLst>
          </p:nvPr>
        </p:nvGraphicFramePr>
        <p:xfrm>
          <a:off x="420784" y="1547664"/>
          <a:ext cx="2360144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2">
                  <a:extLst>
                    <a:ext uri="{9D8B030D-6E8A-4147-A177-3AD203B41FA5}">
                      <a16:colId xmlns="" xmlns:a16="http://schemas.microsoft.com/office/drawing/2014/main" val="2018723533"/>
                    </a:ext>
                  </a:extLst>
                </a:gridCol>
                <a:gridCol w="1388032">
                  <a:extLst>
                    <a:ext uri="{9D8B030D-6E8A-4147-A177-3AD203B41FA5}">
                      <a16:colId xmlns="" xmlns:a16="http://schemas.microsoft.com/office/drawing/2014/main" val="2405373051"/>
                    </a:ext>
                  </a:extLst>
                </a:gridCol>
              </a:tblGrid>
              <a:tr h="13710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廠商定價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社員優惠價格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37102613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46,900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44,900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28438487"/>
                  </a:ext>
                </a:extLst>
              </a:tr>
            </a:tbl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A8B1F6E4-12E9-4097-8C73-62A8ED884345}"/>
              </a:ext>
            </a:extLst>
          </p:cNvPr>
          <p:cNvSpPr txBox="1"/>
          <p:nvPr/>
        </p:nvSpPr>
        <p:spPr>
          <a:xfrm>
            <a:off x="313196" y="8617509"/>
            <a:ext cx="65448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如需洽詢：仕誠行銷梁翰君先生</a:t>
            </a:r>
            <a:r>
              <a:rPr lang="en-US" altLang="zh-TW" dirty="0">
                <a:solidFill>
                  <a:schemeClr val="bg1"/>
                </a:solidFill>
              </a:rPr>
              <a:t>0988263490</a:t>
            </a:r>
            <a:r>
              <a:rPr lang="zh-TW" altLang="en-US">
                <a:solidFill>
                  <a:schemeClr val="bg1"/>
                </a:solidFill>
              </a:rPr>
              <a:t>      全省專人說明</a:t>
            </a:r>
            <a:r>
              <a:rPr lang="en-US" altLang="zh-TW" dirty="0"/>
              <a:t>6</a:t>
            </a:r>
            <a:endParaRPr lang="zh-TW" altLang="en-US" dirty="0"/>
          </a:p>
        </p:txBody>
      </p:sp>
      <p:graphicFrame>
        <p:nvGraphicFramePr>
          <p:cNvPr id="29" name="表格 28">
            <a:extLst>
              <a:ext uri="{FF2B5EF4-FFF2-40B4-BE49-F238E27FC236}">
                <a16:creationId xmlns="" xmlns:a16="http://schemas.microsoft.com/office/drawing/2014/main" id="{083FC254-57AF-42A5-80F5-D4031174BD7A}"/>
              </a:ext>
            </a:extLst>
          </p:cNvPr>
          <p:cNvGraphicFramePr>
            <a:graphicFrameLocks noGrp="1"/>
          </p:cNvGraphicFramePr>
          <p:nvPr/>
        </p:nvGraphicFramePr>
        <p:xfrm>
          <a:off x="322598" y="5486262"/>
          <a:ext cx="6284152" cy="83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703">
                  <a:extLst>
                    <a:ext uri="{9D8B030D-6E8A-4147-A177-3AD203B41FA5}">
                      <a16:colId xmlns="" xmlns:a16="http://schemas.microsoft.com/office/drawing/2014/main" val="2730689626"/>
                    </a:ext>
                  </a:extLst>
                </a:gridCol>
                <a:gridCol w="1891189">
                  <a:extLst>
                    <a:ext uri="{9D8B030D-6E8A-4147-A177-3AD203B41FA5}">
                      <a16:colId xmlns="" xmlns:a16="http://schemas.microsoft.com/office/drawing/2014/main" val="3255797746"/>
                    </a:ext>
                  </a:extLst>
                </a:gridCol>
                <a:gridCol w="2376260">
                  <a:extLst>
                    <a:ext uri="{9D8B030D-6E8A-4147-A177-3AD203B41FA5}">
                      <a16:colId xmlns="" xmlns:a16="http://schemas.microsoft.com/office/drawing/2014/main" val="679246045"/>
                    </a:ext>
                  </a:extLst>
                </a:gridCol>
              </a:tblGrid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加購方案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原價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優惠價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680779273"/>
                  </a:ext>
                </a:extLst>
              </a:tr>
              <a:tr h="31657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第三年延長保固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1,000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197061895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Office 2019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4,790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4,390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34" marR="4634" marT="4634" marB="0" anchor="ctr"/>
                </a:tc>
                <a:extLst>
                  <a:ext uri="{0D108BD9-81ED-4DB2-BD59-A6C34878D82A}">
                    <a16:rowId xmlns="" xmlns:a16="http://schemas.microsoft.com/office/drawing/2014/main" val="2525255174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971563D2-BBA4-461B-8739-A35B9E07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080" y="694455"/>
            <a:ext cx="3191216" cy="18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8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956</Words>
  <Application>Microsoft Office PowerPoint</Application>
  <PresentationFormat>如螢幕大小 (4:3)</PresentationFormat>
  <Paragraphs>190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中國人壽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vnc02</cp:lastModifiedBy>
  <cp:revision>56</cp:revision>
  <cp:lastPrinted>2021-10-19T07:14:06Z</cp:lastPrinted>
  <dcterms:created xsi:type="dcterms:W3CDTF">2017-10-24T10:42:15Z</dcterms:created>
  <dcterms:modified xsi:type="dcterms:W3CDTF">2021-10-19T07:44:04Z</dcterms:modified>
</cp:coreProperties>
</file>